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692" autoAdjust="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87CC-9C7C-4480-AEC8-E2F8B2696DFD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4CF60-6DC2-400C-AFB8-627D84659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962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87CC-9C7C-4480-AEC8-E2F8B2696DFD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4CF60-6DC2-400C-AFB8-627D84659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02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87CC-9C7C-4480-AEC8-E2F8B2696DFD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4CF60-6DC2-400C-AFB8-627D84659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989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87CC-9C7C-4480-AEC8-E2F8B2696DFD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4CF60-6DC2-400C-AFB8-627D84659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523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87CC-9C7C-4480-AEC8-E2F8B2696DFD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4CF60-6DC2-400C-AFB8-627D84659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68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87CC-9C7C-4480-AEC8-E2F8B2696DFD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4CF60-6DC2-400C-AFB8-627D84659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715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87CC-9C7C-4480-AEC8-E2F8B2696DFD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4CF60-6DC2-400C-AFB8-627D84659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086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87CC-9C7C-4480-AEC8-E2F8B2696DFD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4CF60-6DC2-400C-AFB8-627D84659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801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87CC-9C7C-4480-AEC8-E2F8B2696DFD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4CF60-6DC2-400C-AFB8-627D84659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821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87CC-9C7C-4480-AEC8-E2F8B2696DFD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4CF60-6DC2-400C-AFB8-627D84659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416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87CC-9C7C-4480-AEC8-E2F8B2696DFD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4CF60-6DC2-400C-AFB8-627D84659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109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087CC-9C7C-4480-AEC8-E2F8B2696DFD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4CF60-6DC2-400C-AFB8-627D84659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11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8.jpeg"/><Relationship Id="rId7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image" Target="../media/image2.pn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0.jpeg"/><Relationship Id="rId7" Type="http://schemas.openxmlformats.org/officeDocument/2006/relationships/image" Target="../media/image7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6.jp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9.jpg"/><Relationship Id="rId7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8.jpeg"/><Relationship Id="rId7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10.jpeg"/><Relationship Id="rId7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3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12.jpeg"/><Relationship Id="rId7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8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7.jpeg"/><Relationship Id="rId7" Type="http://schemas.openxmlformats.org/officeDocument/2006/relationships/image" Target="../media/image7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8.jpg"/><Relationship Id="rId10" Type="http://schemas.openxmlformats.org/officeDocument/2006/relationships/image" Target="../media/image6.jpeg"/><Relationship Id="rId4" Type="http://schemas.openxmlformats.org/officeDocument/2006/relationships/image" Target="../media/image8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12.jpeg"/><Relationship Id="rId7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8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12.jpeg"/><Relationship Id="rId7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8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0.jpeg"/><Relationship Id="rId7" Type="http://schemas.openxmlformats.org/officeDocument/2006/relationships/image" Target="../media/image7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3.jp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012444" cy="609329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1187624" y="5661248"/>
            <a:ext cx="3960440" cy="1080120"/>
            <a:chOff x="1187624" y="5373216"/>
            <a:chExt cx="3960440" cy="108012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187624" y="5373216"/>
              <a:ext cx="3888432" cy="108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7235" y="5463227"/>
              <a:ext cx="1062517" cy="761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411760" y="5458072"/>
              <a:ext cx="27363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rgbClr val="C00000"/>
                  </a:solidFill>
                </a:rPr>
                <a:t>22 – 24 </a:t>
              </a:r>
              <a:r>
                <a:rPr lang="en-US" sz="2200" b="1" dirty="0" smtClean="0">
                  <a:solidFill>
                    <a:srgbClr val="C00000"/>
                  </a:solidFill>
                </a:rPr>
                <a:t>June 2011</a:t>
              </a:r>
            </a:p>
            <a:p>
              <a:pPr algn="ctr"/>
              <a:r>
                <a:rPr lang="en-US" sz="2200" b="1" dirty="0" smtClean="0">
                  <a:solidFill>
                    <a:srgbClr val="C00000"/>
                  </a:solidFill>
                </a:rPr>
                <a:t>Almaty, Kazakhstan</a:t>
              </a:r>
              <a:endParaRPr lang="ru-RU" sz="22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249" y="35642"/>
            <a:ext cx="980751" cy="6536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839" y="748638"/>
            <a:ext cx="981528" cy="7361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839" y="1556792"/>
            <a:ext cx="981528" cy="6810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38" y="5440868"/>
            <a:ext cx="981528" cy="65242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599184"/>
            <a:ext cx="521491" cy="2518028"/>
          </a:xfrm>
          <a:prstGeom prst="rect">
            <a:avLst/>
          </a:prstGeom>
          <a:effectLst>
            <a:outerShdw blurRad="50800" dist="1016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0335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839" y="742087"/>
            <a:ext cx="979200" cy="74924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167" y="35642"/>
            <a:ext cx="979200" cy="6536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8020800" cy="601560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067944" y="5661248"/>
            <a:ext cx="3960440" cy="1080120"/>
            <a:chOff x="1187624" y="5373216"/>
            <a:chExt cx="3960440" cy="108012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187624" y="5373216"/>
              <a:ext cx="3888432" cy="108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7235" y="5463227"/>
              <a:ext cx="1062517" cy="761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411760" y="5458072"/>
              <a:ext cx="27363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rgbClr val="C00000"/>
                  </a:solidFill>
                </a:rPr>
                <a:t>22 – 24 </a:t>
              </a:r>
              <a:r>
                <a:rPr lang="en-US" sz="2200" b="1" dirty="0" smtClean="0">
                  <a:solidFill>
                    <a:srgbClr val="C00000"/>
                  </a:solidFill>
                </a:rPr>
                <a:t>June 2011</a:t>
              </a:r>
            </a:p>
            <a:p>
              <a:pPr algn="ctr"/>
              <a:r>
                <a:rPr lang="en-US" sz="2200" b="1" dirty="0" smtClean="0">
                  <a:solidFill>
                    <a:srgbClr val="C00000"/>
                  </a:solidFill>
                </a:rPr>
                <a:t>Almaty, Kazakhstan</a:t>
              </a:r>
              <a:endParaRPr lang="ru-RU" sz="22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599184"/>
            <a:ext cx="521491" cy="2518028"/>
          </a:xfrm>
          <a:prstGeom prst="rect">
            <a:avLst/>
          </a:prstGeom>
          <a:effectLst>
            <a:outerShdw blurRad="50800" dist="1016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38" y="5440868"/>
            <a:ext cx="981528" cy="65242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167" y="1556792"/>
            <a:ext cx="979200" cy="65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8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385" y="1556792"/>
            <a:ext cx="979200" cy="7450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839" y="742087"/>
            <a:ext cx="979200" cy="74924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167" y="35642"/>
            <a:ext cx="979200" cy="653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24"/>
            <a:ext cx="7930275" cy="613080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755576" y="5661248"/>
            <a:ext cx="3960440" cy="1080120"/>
            <a:chOff x="1187624" y="5373216"/>
            <a:chExt cx="3960440" cy="108012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187624" y="5373216"/>
              <a:ext cx="3888432" cy="108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7235" y="5463227"/>
              <a:ext cx="1062517" cy="761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411760" y="5458072"/>
              <a:ext cx="27363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rgbClr val="C00000"/>
                  </a:solidFill>
                </a:rPr>
                <a:t>22 – 24 </a:t>
              </a:r>
              <a:r>
                <a:rPr lang="en-US" sz="2200" b="1" dirty="0" smtClean="0">
                  <a:solidFill>
                    <a:srgbClr val="C00000"/>
                  </a:solidFill>
                </a:rPr>
                <a:t>June 2011</a:t>
              </a:r>
            </a:p>
            <a:p>
              <a:pPr algn="ctr"/>
              <a:r>
                <a:rPr lang="en-US" sz="2200" b="1" dirty="0" smtClean="0">
                  <a:solidFill>
                    <a:srgbClr val="C00000"/>
                  </a:solidFill>
                </a:rPr>
                <a:t>Almaty, Kazakhstan</a:t>
              </a:r>
              <a:endParaRPr lang="ru-RU" sz="22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599184"/>
            <a:ext cx="521491" cy="2518028"/>
          </a:xfrm>
          <a:prstGeom prst="rect">
            <a:avLst/>
          </a:prstGeom>
          <a:effectLst>
            <a:outerShdw blurRad="50800" dist="1016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38" y="5440868"/>
            <a:ext cx="981528" cy="65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21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167" y="35642"/>
            <a:ext cx="979200" cy="6536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12443" cy="61308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839" y="748638"/>
            <a:ext cx="981528" cy="7361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839" y="1556792"/>
            <a:ext cx="981528" cy="6810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38" y="5440868"/>
            <a:ext cx="981528" cy="652428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1187624" y="5661248"/>
            <a:ext cx="3960440" cy="1080120"/>
            <a:chOff x="1187624" y="5373216"/>
            <a:chExt cx="3960440" cy="108012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187624" y="5373216"/>
              <a:ext cx="3888432" cy="108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7235" y="5463227"/>
              <a:ext cx="1062517" cy="761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411760" y="5458072"/>
              <a:ext cx="27363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rgbClr val="C00000"/>
                  </a:solidFill>
                </a:rPr>
                <a:t>22 – 24 </a:t>
              </a:r>
              <a:r>
                <a:rPr lang="en-US" sz="2200" b="1" dirty="0" smtClean="0">
                  <a:solidFill>
                    <a:srgbClr val="C00000"/>
                  </a:solidFill>
                </a:rPr>
                <a:t>June 2011</a:t>
              </a:r>
            </a:p>
            <a:p>
              <a:pPr algn="ctr"/>
              <a:r>
                <a:rPr lang="en-US" sz="2200" b="1" dirty="0" smtClean="0">
                  <a:solidFill>
                    <a:srgbClr val="C00000"/>
                  </a:solidFill>
                </a:rPr>
                <a:t>Almaty, Kazakhstan</a:t>
              </a:r>
              <a:endParaRPr lang="ru-RU" sz="22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599184"/>
            <a:ext cx="521491" cy="2518028"/>
          </a:xfrm>
          <a:prstGeom prst="rect">
            <a:avLst/>
          </a:prstGeom>
          <a:effectLst>
            <a:outerShdw blurRad="50800" dist="1016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970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839" y="742087"/>
            <a:ext cx="979200" cy="7492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167" y="35642"/>
            <a:ext cx="979200" cy="6536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" y="-5594"/>
            <a:ext cx="8016093" cy="613489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839" y="1556792"/>
            <a:ext cx="981528" cy="6810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38" y="5440868"/>
            <a:ext cx="981528" cy="652428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3980856" y="5589240"/>
            <a:ext cx="3960440" cy="1080120"/>
            <a:chOff x="1187624" y="5373216"/>
            <a:chExt cx="3960440" cy="108012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187624" y="5373216"/>
              <a:ext cx="3888432" cy="108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7235" y="5463227"/>
              <a:ext cx="1062517" cy="761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411760" y="5458072"/>
              <a:ext cx="27363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rgbClr val="C00000"/>
                  </a:solidFill>
                </a:rPr>
                <a:t>22 – 24 </a:t>
              </a:r>
              <a:r>
                <a:rPr lang="en-US" sz="2200" b="1" dirty="0" smtClean="0">
                  <a:solidFill>
                    <a:srgbClr val="C00000"/>
                  </a:solidFill>
                </a:rPr>
                <a:t>June 2011</a:t>
              </a:r>
            </a:p>
            <a:p>
              <a:pPr algn="ctr"/>
              <a:r>
                <a:rPr lang="en-US" sz="2200" b="1" dirty="0" smtClean="0">
                  <a:solidFill>
                    <a:srgbClr val="C00000"/>
                  </a:solidFill>
                </a:rPr>
                <a:t>Almaty, Kazakhstan</a:t>
              </a:r>
              <a:endParaRPr lang="ru-RU" sz="22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599184"/>
            <a:ext cx="521491" cy="2518028"/>
          </a:xfrm>
          <a:prstGeom prst="rect">
            <a:avLst/>
          </a:prstGeom>
          <a:effectLst>
            <a:outerShdw blurRad="50800" dist="1016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1950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385" y="1556792"/>
            <a:ext cx="979200" cy="7450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839" y="742087"/>
            <a:ext cx="979200" cy="7492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167" y="35642"/>
            <a:ext cx="979200" cy="6536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92"/>
            <a:ext cx="8012444" cy="612253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38" y="5440868"/>
            <a:ext cx="981528" cy="652428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1187624" y="5661248"/>
            <a:ext cx="3960440" cy="1080120"/>
            <a:chOff x="1187624" y="5373216"/>
            <a:chExt cx="3960440" cy="108012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187624" y="5373216"/>
              <a:ext cx="3888432" cy="108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7235" y="5463227"/>
              <a:ext cx="1062517" cy="761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411760" y="5458072"/>
              <a:ext cx="27363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rgbClr val="C00000"/>
                  </a:solidFill>
                </a:rPr>
                <a:t>22 – 24 </a:t>
              </a:r>
              <a:r>
                <a:rPr lang="en-US" sz="2200" b="1" dirty="0" smtClean="0">
                  <a:solidFill>
                    <a:srgbClr val="C00000"/>
                  </a:solidFill>
                </a:rPr>
                <a:t>June 2011</a:t>
              </a:r>
            </a:p>
            <a:p>
              <a:pPr algn="ctr"/>
              <a:r>
                <a:rPr lang="en-US" sz="2200" b="1" dirty="0" smtClean="0">
                  <a:solidFill>
                    <a:srgbClr val="C00000"/>
                  </a:solidFill>
                </a:rPr>
                <a:t>Almaty, Kazakhstan</a:t>
              </a:r>
              <a:endParaRPr lang="ru-RU" sz="22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599184"/>
            <a:ext cx="521491" cy="2518028"/>
          </a:xfrm>
          <a:prstGeom prst="rect">
            <a:avLst/>
          </a:prstGeom>
          <a:effectLst>
            <a:outerShdw blurRad="50800" dist="1016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5409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38" y="5342763"/>
            <a:ext cx="979200" cy="7482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385" y="1556792"/>
            <a:ext cx="979200" cy="7450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839" y="742087"/>
            <a:ext cx="979200" cy="74924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167" y="35642"/>
            <a:ext cx="979200" cy="6536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8012443" cy="6132078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1187624" y="5661248"/>
            <a:ext cx="3960440" cy="1080120"/>
            <a:chOff x="1187624" y="5373216"/>
            <a:chExt cx="3960440" cy="108012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187624" y="5373216"/>
              <a:ext cx="3888432" cy="108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7235" y="5463227"/>
              <a:ext cx="1062517" cy="761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411760" y="5458072"/>
              <a:ext cx="27363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rgbClr val="C00000"/>
                  </a:solidFill>
                </a:rPr>
                <a:t>22 – 24 </a:t>
              </a:r>
              <a:r>
                <a:rPr lang="en-US" sz="2200" b="1" dirty="0" smtClean="0">
                  <a:solidFill>
                    <a:srgbClr val="C00000"/>
                  </a:solidFill>
                </a:rPr>
                <a:t>June 2011</a:t>
              </a:r>
            </a:p>
            <a:p>
              <a:pPr algn="ctr"/>
              <a:r>
                <a:rPr lang="en-US" sz="2200" b="1" dirty="0" smtClean="0">
                  <a:solidFill>
                    <a:srgbClr val="C00000"/>
                  </a:solidFill>
                </a:rPr>
                <a:t>Almaty, Kazakhstan</a:t>
              </a:r>
              <a:endParaRPr lang="ru-RU" sz="22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599184"/>
            <a:ext cx="521491" cy="2518028"/>
          </a:xfrm>
          <a:prstGeom prst="rect">
            <a:avLst/>
          </a:prstGeom>
          <a:effectLst>
            <a:outerShdw blurRad="50800" dist="1016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7674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385" y="1481446"/>
            <a:ext cx="979200" cy="648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95" y="738333"/>
            <a:ext cx="979200" cy="67068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167" y="35642"/>
            <a:ext cx="979200" cy="6536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261"/>
            <a:ext cx="8012443" cy="613608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1187624" y="5661248"/>
            <a:ext cx="3960440" cy="1080120"/>
            <a:chOff x="1187624" y="5373216"/>
            <a:chExt cx="3960440" cy="108012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187624" y="5373216"/>
              <a:ext cx="3888432" cy="108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7235" y="5463227"/>
              <a:ext cx="1062517" cy="761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411760" y="5458072"/>
              <a:ext cx="27363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rgbClr val="C00000"/>
                  </a:solidFill>
                </a:rPr>
                <a:t>22 – 24 </a:t>
              </a:r>
              <a:r>
                <a:rPr lang="en-US" sz="2200" b="1" dirty="0" smtClean="0">
                  <a:solidFill>
                    <a:srgbClr val="C00000"/>
                  </a:solidFill>
                </a:rPr>
                <a:t>June 2011</a:t>
              </a:r>
            </a:p>
            <a:p>
              <a:pPr algn="ctr"/>
              <a:r>
                <a:rPr lang="en-US" sz="2200" b="1" dirty="0" smtClean="0">
                  <a:solidFill>
                    <a:srgbClr val="C00000"/>
                  </a:solidFill>
                </a:rPr>
                <a:t>Almaty, Kazakhstan</a:t>
              </a:r>
              <a:endParaRPr lang="ru-RU" sz="22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599184"/>
            <a:ext cx="521491" cy="2518028"/>
          </a:xfrm>
          <a:prstGeom prst="rect">
            <a:avLst/>
          </a:prstGeom>
          <a:effectLst>
            <a:outerShdw blurRad="50800" dist="1016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962" y="35642"/>
            <a:ext cx="979200" cy="6536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251" y="1481446"/>
            <a:ext cx="979200" cy="65306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38" y="5440868"/>
            <a:ext cx="981528" cy="65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72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38" y="5342763"/>
            <a:ext cx="979200" cy="7482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385" y="1556792"/>
            <a:ext cx="979200" cy="7450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839" y="742087"/>
            <a:ext cx="979200" cy="74924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167" y="35642"/>
            <a:ext cx="979200" cy="6536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012443" cy="6130824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1187624" y="5661248"/>
            <a:ext cx="3960440" cy="1080120"/>
            <a:chOff x="1187624" y="5373216"/>
            <a:chExt cx="3960440" cy="108012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187624" y="5373216"/>
              <a:ext cx="3888432" cy="108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7235" y="5463227"/>
              <a:ext cx="1062517" cy="761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411760" y="5458072"/>
              <a:ext cx="27363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rgbClr val="C00000"/>
                  </a:solidFill>
                </a:rPr>
                <a:t>22 – 24 </a:t>
              </a:r>
              <a:r>
                <a:rPr lang="en-US" sz="2200" b="1" dirty="0" smtClean="0">
                  <a:solidFill>
                    <a:srgbClr val="C00000"/>
                  </a:solidFill>
                </a:rPr>
                <a:t>June 2011</a:t>
              </a:r>
            </a:p>
            <a:p>
              <a:pPr algn="ctr"/>
              <a:r>
                <a:rPr lang="en-US" sz="2200" b="1" dirty="0" smtClean="0">
                  <a:solidFill>
                    <a:srgbClr val="C00000"/>
                  </a:solidFill>
                </a:rPr>
                <a:t>Almaty, Kazakhstan</a:t>
              </a:r>
              <a:endParaRPr lang="ru-RU" sz="22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599184"/>
            <a:ext cx="521491" cy="2518028"/>
          </a:xfrm>
          <a:prstGeom prst="rect">
            <a:avLst/>
          </a:prstGeom>
          <a:effectLst>
            <a:outerShdw blurRad="50800" dist="1016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1637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38" y="5342763"/>
            <a:ext cx="979200" cy="7482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385" y="1556792"/>
            <a:ext cx="979200" cy="7450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839" y="742087"/>
            <a:ext cx="979200" cy="74924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167" y="35642"/>
            <a:ext cx="979200" cy="6536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019156" cy="613082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067944" y="5661248"/>
            <a:ext cx="3960440" cy="1080120"/>
            <a:chOff x="1187624" y="5373216"/>
            <a:chExt cx="3960440" cy="108012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187624" y="5373216"/>
              <a:ext cx="3888432" cy="108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7235" y="5463227"/>
              <a:ext cx="1062517" cy="761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411760" y="5458072"/>
              <a:ext cx="27363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rgbClr val="C00000"/>
                  </a:solidFill>
                </a:rPr>
                <a:t>22 – 24 </a:t>
              </a:r>
              <a:r>
                <a:rPr lang="en-US" sz="2200" b="1" dirty="0" smtClean="0">
                  <a:solidFill>
                    <a:srgbClr val="C00000"/>
                  </a:solidFill>
                </a:rPr>
                <a:t>June 2011</a:t>
              </a:r>
            </a:p>
            <a:p>
              <a:pPr algn="ctr"/>
              <a:r>
                <a:rPr lang="en-US" sz="2200" b="1" dirty="0" smtClean="0">
                  <a:solidFill>
                    <a:srgbClr val="C00000"/>
                  </a:solidFill>
                </a:rPr>
                <a:t>Almaty, Kazakhstan</a:t>
              </a:r>
              <a:endParaRPr lang="ru-RU" sz="22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599184"/>
            <a:ext cx="521491" cy="2518028"/>
          </a:xfrm>
          <a:prstGeom prst="rect">
            <a:avLst/>
          </a:prstGeom>
          <a:effectLst>
            <a:outerShdw blurRad="50800" dist="1016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6146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385" y="1556792"/>
            <a:ext cx="979200" cy="7450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839" y="742087"/>
            <a:ext cx="979200" cy="74924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167" y="35642"/>
            <a:ext cx="979200" cy="653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5" y="1"/>
            <a:ext cx="8020800" cy="613207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067944" y="5661248"/>
            <a:ext cx="3960440" cy="1080120"/>
            <a:chOff x="1187624" y="5373216"/>
            <a:chExt cx="3960440" cy="108012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187624" y="5373216"/>
              <a:ext cx="3888432" cy="108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7235" y="5463227"/>
              <a:ext cx="1062517" cy="761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411760" y="5458072"/>
              <a:ext cx="27363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rgbClr val="C00000"/>
                  </a:solidFill>
                </a:rPr>
                <a:t>22 – 24 </a:t>
              </a:r>
              <a:r>
                <a:rPr lang="en-US" sz="2200" b="1" dirty="0" smtClean="0">
                  <a:solidFill>
                    <a:srgbClr val="C00000"/>
                  </a:solidFill>
                </a:rPr>
                <a:t>June 2011</a:t>
              </a:r>
            </a:p>
            <a:p>
              <a:pPr algn="ctr"/>
              <a:r>
                <a:rPr lang="en-US" sz="2200" b="1" dirty="0" smtClean="0">
                  <a:solidFill>
                    <a:srgbClr val="C00000"/>
                  </a:solidFill>
                </a:rPr>
                <a:t>Almaty, Kazakhstan</a:t>
              </a:r>
              <a:endParaRPr lang="ru-RU" sz="22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599184"/>
            <a:ext cx="521491" cy="2518028"/>
          </a:xfrm>
          <a:prstGeom prst="rect">
            <a:avLst/>
          </a:prstGeom>
          <a:effectLst>
            <a:outerShdw blurRad="50800" dist="1016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38" y="5440868"/>
            <a:ext cx="981528" cy="65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74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88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Sholanov, Nurlan</dc:creator>
  <cp:lastModifiedBy>Sholanov, Nurlan</cp:lastModifiedBy>
  <cp:revision>18</cp:revision>
  <dcterms:created xsi:type="dcterms:W3CDTF">2011-06-21T06:17:21Z</dcterms:created>
  <dcterms:modified xsi:type="dcterms:W3CDTF">2011-06-21T09:41:36Z</dcterms:modified>
</cp:coreProperties>
</file>